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3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rive.google.com/file/d/1_2DopKc2QThlttSu8QXETi-0l5EKeG4J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7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768" y="0"/>
            <a:ext cx="5014232" cy="6868738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713264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408998"/>
              <a:gd name="connsiteY0" fmla="*/ 4762 h 6868738"/>
              <a:gd name="connsiteX1" fmla="*/ 4408998 w 4408998"/>
              <a:gd name="connsiteY1" fmla="*/ 0 h 6868738"/>
              <a:gd name="connsiteX2" fmla="*/ 2713264 w 4408998"/>
              <a:gd name="connsiteY2" fmla="*/ 6868738 h 6868738"/>
              <a:gd name="connsiteX3" fmla="*/ 0 w 4408998"/>
              <a:gd name="connsiteY3" fmla="*/ 6868738 h 6868738"/>
              <a:gd name="connsiteX4" fmla="*/ 0 w 4408998"/>
              <a:gd name="connsiteY4" fmla="*/ 4762 h 686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998" h="6868738">
                <a:moveTo>
                  <a:pt x="0" y="4762"/>
                </a:moveTo>
                <a:lnTo>
                  <a:pt x="4408998" y="0"/>
                </a:lnTo>
                <a:lnTo>
                  <a:pt x="2713264" y="6868738"/>
                </a:lnTo>
                <a:lnTo>
                  <a:pt x="0" y="6868738"/>
                </a:lnTo>
                <a:lnTo>
                  <a:pt x="0" y="47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FE54FE-87F5-B348-0F1B-E28F66990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752" y="3109913"/>
            <a:ext cx="3738926" cy="3076576"/>
          </a:xfrm>
        </p:spPr>
        <p:txBody>
          <a:bodyPr>
            <a:normAutofit/>
          </a:bodyPr>
          <a:lstStyle/>
          <a:p>
            <a:pPr algn="r"/>
            <a:r>
              <a:rPr lang="it-IT" sz="2400"/>
              <a:t>Tour dell’intelligenza Artificiale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7DFC273-0E32-3D71-0B4B-EAB38DFFB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052" y="930801"/>
            <a:ext cx="3388958" cy="1785021"/>
          </a:xfrm>
        </p:spPr>
        <p:txBody>
          <a:bodyPr>
            <a:normAutofit/>
          </a:bodyPr>
          <a:lstStyle/>
          <a:p>
            <a:pPr algn="r"/>
            <a:r>
              <a:rPr lang="it-IT" sz="1600" dirty="0"/>
              <a:t>Simona Michelon</a:t>
            </a:r>
          </a:p>
          <a:p>
            <a:pPr algn="r"/>
            <a:r>
              <a:rPr lang="it-IT" sz="1600" dirty="0"/>
              <a:t>simo1miche@gmail.com</a:t>
            </a:r>
          </a:p>
        </p:txBody>
      </p:sp>
      <p:pic>
        <p:nvPicPr>
          <p:cNvPr id="5" name="Immagine 4" descr="Immagine che contiene testo, schermata, Carattere, multimediale&#10;&#10;Descrizione generata automaticamente">
            <a:extLst>
              <a:ext uri="{FF2B5EF4-FFF2-40B4-BE49-F238E27FC236}">
                <a16:creationId xmlns:a16="http://schemas.microsoft.com/office/drawing/2014/main" id="{B21C0C74-FFDC-7525-C8FC-507A49066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2738"/>
            <a:ext cx="6593401" cy="3972523"/>
          </a:xfrm>
          <a:prstGeom prst="rect">
            <a:avLst/>
          </a:prstGeom>
        </p:spPr>
      </p:pic>
      <p:cxnSp>
        <p:nvCxnSpPr>
          <p:cNvPr id="50" name="Straight Connector 39">
            <a:extLst>
              <a:ext uri="{FF2B5EF4-FFF2-40B4-BE49-F238E27FC236}">
                <a16:creationId xmlns:a16="http://schemas.microsoft.com/office/drawing/2014/main" id="{3A5D40F5-A8C4-4952-BCA6-4D0D14F8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8751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3771A7-8DE2-4FF4-A174-662D7B5E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L’intelligenza artificiale per l’apprendimento: </a:t>
            </a:r>
            <a:b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teoria del carico cognitivo</a:t>
            </a:r>
            <a:br>
              <a:rPr lang="it-IT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218B3-5F3A-5930-68F0-39207FD9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linkClick r:id="rId2"/>
              </a:rPr>
              <a:t>APPRENDERE </a:t>
            </a:r>
            <a:r>
              <a:rPr lang="it-IT" dirty="0"/>
              <a:t>: COSA CI PERMETTE DI..</a:t>
            </a:r>
          </a:p>
          <a:p>
            <a:r>
              <a:rPr lang="it-IT" dirty="0"/>
              <a:t>MOTIVAZIONE, AMBIENTE, STIMOLI</a:t>
            </a:r>
          </a:p>
          <a:p>
            <a:r>
              <a:rPr lang="it-IT" dirty="0"/>
              <a:t>BENESSERE</a:t>
            </a:r>
          </a:p>
        </p:txBody>
      </p:sp>
      <p:pic>
        <p:nvPicPr>
          <p:cNvPr id="5" name="Immagine 4" descr="Festeggiamenti durante l'Holi Festival">
            <a:extLst>
              <a:ext uri="{FF2B5EF4-FFF2-40B4-BE49-F238E27FC236}">
                <a16:creationId xmlns:a16="http://schemas.microsoft.com/office/drawing/2014/main" id="{09C3BCD8-5D31-8284-086F-B7F36B2E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7789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DCDFE8-D4D8-774A-6E45-B7FFE3D3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 dirty="0"/>
              <a:t>BENESSERE…</a:t>
            </a:r>
          </a:p>
        </p:txBody>
      </p:sp>
      <p:pic>
        <p:nvPicPr>
          <p:cNvPr id="5" name="Picture 4" descr="Persona che scrive su un taccuino">
            <a:extLst>
              <a:ext uri="{FF2B5EF4-FFF2-40B4-BE49-F238E27FC236}">
                <a16:creationId xmlns:a16="http://schemas.microsoft.com/office/drawing/2014/main" id="{66087D4D-A343-0B1E-250D-B535A399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64" r="17682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7DA121-3536-D3EE-9C45-31FE72646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r>
              <a:rPr lang="it-IT" dirty="0"/>
              <a:t>PER APPRENDERE DOBBIAMO STARE BENE, SENTIRCI TRANQUILLI MA INGAGGIATI, </a:t>
            </a:r>
          </a:p>
          <a:p>
            <a:pPr marL="0" indent="0">
              <a:buNone/>
            </a:pPr>
            <a:r>
              <a:rPr lang="it-IT" dirty="0"/>
              <a:t>   ACCOMPAGNATI E NON VALUTATI..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CD8FE-765C-F07F-EDD8-117B9D20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USIAMO L’INTELLIGENZA ARTIFICIALE, NOI…?</a:t>
            </a:r>
          </a:p>
        </p:txBody>
      </p:sp>
      <p:pic>
        <p:nvPicPr>
          <p:cNvPr id="5" name="Segnaposto contenuto 4" descr="Lancio di una navicella spaziale">
            <a:extLst>
              <a:ext uri="{FF2B5EF4-FFF2-40B4-BE49-F238E27FC236}">
                <a16:creationId xmlns:a16="http://schemas.microsoft.com/office/drawing/2014/main" id="{DE6A46E4-2383-A538-E714-185833F6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01" y="2009775"/>
            <a:ext cx="3115597" cy="4024313"/>
          </a:xfrm>
        </p:spPr>
      </p:pic>
    </p:spTree>
    <p:extLst>
      <p:ext uri="{BB962C8B-B14F-4D97-AF65-F5344CB8AC3E}">
        <p14:creationId xmlns:p14="http://schemas.microsoft.com/office/powerpoint/2010/main" val="347761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D6FC0-D82C-8853-3DAC-D0C07CDC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Management del carico cognitivo Cit. John </a:t>
            </a:r>
            <a:r>
              <a:rPr lang="it-IT" sz="3600" b="1" dirty="0" err="1"/>
              <a:t>Sweller</a:t>
            </a:r>
            <a:br>
              <a:rPr lang="it-IT" sz="3600" b="1" dirty="0"/>
            </a:br>
            <a:endParaRPr lang="it-IT" sz="36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CD7847-3D3B-7454-3F39-103484D3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dirty="0"/>
              <a:t>EQUAZIONE DEL CARICO COGNITIVO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4000" b="1" dirty="0">
                <a:solidFill>
                  <a:srgbClr val="0070C0"/>
                </a:solidFill>
              </a:rPr>
              <a:t>CARICO</a:t>
            </a:r>
            <a:r>
              <a:rPr lang="it-IT" sz="4000" b="1" dirty="0">
                <a:solidFill>
                  <a:schemeClr val="tx1"/>
                </a:solidFill>
              </a:rPr>
              <a:t>= INTRINSECO  + </a:t>
            </a:r>
            <a:r>
              <a:rPr lang="it-IT" sz="4000" b="1" dirty="0">
                <a:solidFill>
                  <a:srgbClr val="FF0000"/>
                </a:solidFill>
              </a:rPr>
              <a:t>ESTRANEO   -</a:t>
            </a:r>
          </a:p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</a:rPr>
              <a:t>      </a:t>
            </a:r>
            <a:r>
              <a:rPr lang="it-IT" sz="4000" b="1" dirty="0">
                <a:solidFill>
                  <a:srgbClr val="00B0F0"/>
                </a:solidFill>
              </a:rPr>
              <a:t>PERTINENTE (IA)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4400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43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038CD-4AC8-203E-4B55-A340A8B9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OPPORTUNITA’</a:t>
            </a:r>
            <a:br>
              <a:rPr lang="it-IT" dirty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EC96B4-B6A1-B377-7780-58EA2BFF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Domande possibili…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Accelerazione nella diffusione della conoscenza (?)</a:t>
            </a:r>
          </a:p>
          <a:p>
            <a:pPr marL="0" indent="0">
              <a:buNone/>
            </a:pPr>
            <a:r>
              <a:rPr lang="it-IT" sz="2400" dirty="0"/>
              <a:t>Accelerazione nella costruzione delle competenze necessarie (?)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684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4A9D4A-1871-1F51-C37C-C59EE222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 sz="3100"/>
              <a:t>QUALE BUSSOLA PER NON PERDERCI</a:t>
            </a:r>
            <a:br>
              <a:rPr lang="it-IT" sz="3100"/>
            </a:br>
            <a:endParaRPr lang="it-IT" sz="3100"/>
          </a:p>
        </p:txBody>
      </p:sp>
      <p:pic>
        <p:nvPicPr>
          <p:cNvPr id="5" name="Immagine 4" descr="Bambino con aereo giocattolo">
            <a:extLst>
              <a:ext uri="{FF2B5EF4-FFF2-40B4-BE49-F238E27FC236}">
                <a16:creationId xmlns:a16="http://schemas.microsoft.com/office/drawing/2014/main" id="{7F1488FA-9B4B-569A-DE59-F1B643B2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51658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818C5-5323-C9B5-1C0B-EFDC56BD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che modo l’IA può rispettare, più di ogni altra cosa, la </a:t>
            </a:r>
            <a:r>
              <a:rPr lang="it-IT" b="1" dirty="0"/>
              <a:t>dignità</a:t>
            </a:r>
            <a:r>
              <a:rPr lang="it-IT" dirty="0"/>
              <a:t> umana?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err="1"/>
              <a:t>Cit</a:t>
            </a:r>
            <a:r>
              <a:rPr lang="it-IT" dirty="0"/>
              <a:t> Tutti i mondi che vedo, Fei </a:t>
            </a:r>
            <a:r>
              <a:rPr lang="it-IT" dirty="0" err="1"/>
              <a:t>Fei</a:t>
            </a:r>
            <a:r>
              <a:rPr lang="it-IT" dirty="0"/>
              <a:t> Li</a:t>
            </a:r>
          </a:p>
          <a:p>
            <a:endParaRPr lang="it-IT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2685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Arial</vt:lpstr>
      <vt:lpstr>Univers Condensed Light</vt:lpstr>
      <vt:lpstr>Walbaum Display Light</vt:lpstr>
      <vt:lpstr>AngleLinesVTI</vt:lpstr>
      <vt:lpstr>Tour dell’intelligenza Artificiale</vt:lpstr>
      <vt:lpstr>L’intelligenza artificiale per l’apprendimento:  la teoria del carico cognitivo </vt:lpstr>
      <vt:lpstr>BENESSERE…</vt:lpstr>
      <vt:lpstr>COME USIAMO L’INTELLIGENZA ARTIFICIALE, NOI…?</vt:lpstr>
      <vt:lpstr>Management del carico cognitivo Cit. John Sweller </vt:lpstr>
      <vt:lpstr>OPPORTUNITA’ </vt:lpstr>
      <vt:lpstr>QUALE BUSSOLA PER NON PERDERCI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Simona</dc:creator>
  <cp:lastModifiedBy>Simona</cp:lastModifiedBy>
  <cp:revision>2</cp:revision>
  <dcterms:created xsi:type="dcterms:W3CDTF">2024-09-09T15:08:21Z</dcterms:created>
  <dcterms:modified xsi:type="dcterms:W3CDTF">2024-09-09T15:43:44Z</dcterms:modified>
</cp:coreProperties>
</file>