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h6lgyG5Y5hZ0FSqU89GeYXUnSb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12267" l="0" r="0" t="12276"/>
          <a:stretch/>
        </p:blipFill>
        <p:spPr>
          <a:xfrm>
            <a:off x="0" y="0"/>
            <a:ext cx="909399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Carattere, calligrafia, testo, tipografia&#10;&#10;Descrizione generata automaticamente"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5125" y="64175"/>
            <a:ext cx="4673375" cy="5031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Carattere, testo, bianco, logo&#10;&#10;Descrizione generata automaticamente" id="56" name="Google Shape;5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3190" y="4196073"/>
            <a:ext cx="2365209" cy="7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739975" y="442700"/>
            <a:ext cx="3528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" sz="28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GRUPPO: GIALLO DEI</a:t>
            </a:r>
            <a:r>
              <a:rPr b="1" lang="it" sz="2800">
                <a:solidFill>
                  <a:srgbClr val="FFD966"/>
                </a:solidFill>
              </a:rPr>
              <a:t> MINIONS</a:t>
            </a:r>
            <a:endParaRPr b="1" sz="2800">
              <a:solidFill>
                <a:srgbClr val="FFD9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D9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D9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it" sz="3600">
                <a:solidFill>
                  <a:schemeClr val="lt1"/>
                </a:solidFill>
              </a:rPr>
              <a:t>Progetto </a:t>
            </a:r>
            <a:br>
              <a:rPr b="1" lang="it" sz="3600">
                <a:solidFill>
                  <a:schemeClr val="lt1"/>
                </a:solidFill>
              </a:rPr>
            </a:br>
            <a:r>
              <a:rPr b="1" lang="it" sz="3600">
                <a:solidFill>
                  <a:schemeClr val="lt1"/>
                </a:solidFill>
              </a:rPr>
              <a:t>“Can I help you?”</a:t>
            </a:r>
            <a:endParaRPr b="1"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696025" y="695325"/>
            <a:ext cx="493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VISIONE CHE HA ISPIRATO IL GRUPPO</a:t>
            </a:r>
            <a:endParaRPr b="1" i="0" sz="2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696025" y="1901525"/>
            <a:ext cx="43881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Una scuola senza barriere gestionali e didattiche che sfidi le problematiche multietniche in una prospettiva verticale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" name="Google Shape;64;p2" title="Immagini Belle : attività commerciale, lavoro di squadra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550" y="1894425"/>
            <a:ext cx="4009052" cy="25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 title="mano nella mano, amore, casal, matrimonio, passione, fidanzati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/>
        </p:nvSpPr>
        <p:spPr>
          <a:xfrm flipH="1" rot="10800000">
            <a:off x="2013875" y="4173215"/>
            <a:ext cx="6014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it" sz="3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“Come ti posso aiutare?”</a:t>
            </a:r>
            <a:endParaRPr b="1" sz="3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3"/>
          <p:cNvSpPr txBox="1"/>
          <p:nvPr/>
        </p:nvSpPr>
        <p:spPr>
          <a:xfrm flipH="1">
            <a:off x="2927350" y="3310100"/>
            <a:ext cx="40452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chemeClr val="dk1"/>
                </a:solidFill>
              </a:rPr>
              <a:t>“Can I help you?”</a:t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404525" y="906900"/>
            <a:ext cx="12180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475FC2"/>
                </a:solidFill>
              </a:rPr>
              <a:t>con chatbot in tutte le lingue!</a:t>
            </a:r>
            <a:endParaRPr sz="1800">
              <a:solidFill>
                <a:srgbClr val="475FC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518200" y="759725"/>
            <a:ext cx="1979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TARGET </a:t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it" sz="1900">
                <a:latin typeface="Proxima Nova"/>
                <a:ea typeface="Proxima Nova"/>
                <a:cs typeface="Proxima Nova"/>
                <a:sym typeface="Proxima Nova"/>
              </a:rPr>
              <a:t>Tutto l’Istituto Comprensivo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594350" y="357375"/>
            <a:ext cx="1408800" cy="3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ATA , DOCENTI , STUDENTI , GENITORI</a:t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3387800" y="629225"/>
            <a:ext cx="2543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OBIETTIVI DIDATTICI E TRASVERSALI</a:t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6391875" y="759725"/>
            <a:ext cx="197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FORMAT </a:t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2497300" y="1287500"/>
            <a:ext cx="3735900" cy="5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it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Promuovere l'accesso all'istruzione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it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Favorire la comprensione interculturale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it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Sviluppare competenze linguistiche e comunicative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it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Soddisfare le esigenze degli studenti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it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Integrare materiale didattico e risorse culturalmente pertinenti alle lezioni.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it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Potenziare le capacità di leadership e gestione dell'inclusione.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it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Favorire la collaborazione e il lavoro di squadra tra insegnanti, studenti e famiglie multietniche.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it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Ridurre i pregiudizi e combattere stereotipi attraverso l'educazione interculturale.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6237675" y="1508275"/>
            <a:ext cx="2287500" cy="1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Brainstorming, hackathon, lezione dialogata, problem solving, </a:t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/>
        </p:nvSpPr>
        <p:spPr>
          <a:xfrm>
            <a:off x="696025" y="151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" sz="25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DESCRIZIONE</a:t>
            </a:r>
            <a:endParaRPr b="1" i="0" sz="25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467675" y="398450"/>
            <a:ext cx="43881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1 -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Presentazione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 del progetto.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2 -Suddivisione dei ruoli e degli incarichi.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3- Raccolta dati : gli alunni si fanno portavoce delle esigenze prioritarie delle famiglie.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4-Creazione ed addestramento della chatbot.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5-Implementazione sul sito del tour virtuale 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dell'istituto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6- Sperimentazione del prototipo.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7- Valutazione : criticità, punti di forza e possibili sviluppi.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5" title="Testa di chatbot Immagine gratis - Public Domain Pic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925" y="91350"/>
            <a:ext cx="3911176" cy="21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975" y="2361350"/>
            <a:ext cx="2698801" cy="269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/>
        </p:nvSpPr>
        <p:spPr>
          <a:xfrm>
            <a:off x="696025" y="4667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IL TEAM GIALLO DEI MINIONS</a:t>
            </a:r>
            <a:endParaRPr b="1" i="0" sz="2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696025" y="182130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Lisa Pizzamiglio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3086700" y="182130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Barbara Degano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696025" y="257175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Cristina Fabris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3162900" y="257175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Miriam Inserra 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696025" y="332220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Tiziana Dreszach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3162900" y="332220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Serena Comar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" name="Google Shape;102;p6" title="Mua Kiss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625" y="771525"/>
            <a:ext cx="3241775" cy="364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