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Medium-bold.fntdata"/><Relationship Id="rId12" Type="http://schemas.openxmlformats.org/officeDocument/2006/relationships/font" Target="fonts/Nunito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Medium-boldItalic.fntdata"/><Relationship Id="rId14" Type="http://schemas.openxmlformats.org/officeDocument/2006/relationships/font" Target="fonts/Nuni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b993e24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b993e24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b0f4ed4b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b0f4ed4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b0f4ed4b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b0f4ed4b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0f4ed4b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b0f4ed4b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9ec2c7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b9ec2c7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b0f4ed4b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b0f4ed4b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NXAFWFxiT5vMEtBsai1ZTHOV9MrIOSPc/view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adidesignmuseum.org/" TargetMode="External"/><Relationship Id="rId5" Type="http://schemas.openxmlformats.org/officeDocument/2006/relationships/hyperlink" Target="https://triennale.org/eventi/museo-design-italian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CUra6s15VIFB6pcL4xhmdiCelE7ryKxf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05725"/>
            <a:ext cx="9144000" cy="685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9112" y="-599725"/>
            <a:ext cx="10442225" cy="5873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62" name="Google Shape;62;p14"/>
          <p:cNvSpPr txBox="1"/>
          <p:nvPr/>
        </p:nvSpPr>
        <p:spPr>
          <a:xfrm>
            <a:off x="1655650" y="2660525"/>
            <a:ext cx="6182100" cy="75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Esperienza plurisensoriale all’interno </a:t>
            </a:r>
            <a:endParaRPr sz="20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di un luogo non deputato: la Scuola!</a:t>
            </a:r>
            <a:endParaRPr sz="20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276000" y="1530450"/>
            <a:ext cx="6941400" cy="104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VIAGGIO NEL TEMPO: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IL MIO PASSATO NELLA SCUOLA DEL FUTURO.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  </a:t>
            </a:r>
            <a:endParaRPr sz="27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94425" y="-794200"/>
            <a:ext cx="11233249" cy="63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26000" y="1017725"/>
            <a:ext cx="3674100" cy="431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3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PREMESSA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Un gruppo eterogeneo di persone, che ha vissuto il passaggio dall'epoca analogica a quella digitale, pone degli 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interrogativi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alla nuova generazione.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Il futuro è solo digitale? È scientificamente provato che il sovrautilizzo della tecnologia interferisce nella sfera sociale e nella relazione personale deteriorandola, oltre a rallentare i processi cognitivi. L’IA è comoda, ma siamo sicuri che un percorso senza ostacoli possa portarci alla meta?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452000" y="1010225"/>
            <a:ext cx="4380300" cy="433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3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TARGET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Biennio 14/16 anni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OBIETTIVI DIDATTICI E TRASVERSALI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Sviluppare la c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ittadinanza digitale.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Accrescere le competenze civiche e di cittadinanza.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Implementare le competenze digitali.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Sviluppare le soft-skills.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Riflessione sulla competenza personale e sociale.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Imparare ad imparare.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Apprendere le competenze in materia di consepevolezza ed espressione culturale.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4525" y="-472443"/>
            <a:ext cx="9144000" cy="608839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5652500" y="-472450"/>
            <a:ext cx="3777300" cy="6088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893600" y="369125"/>
            <a:ext cx="3250500" cy="4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LE FASI:</a:t>
            </a:r>
            <a:endParaRPr sz="27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Medium"/>
              <a:buAutoNum type="arabicPeriod"/>
            </a:pP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Viaggio nel tempo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:</a:t>
            </a:r>
            <a:r>
              <a:rPr lang="it" sz="16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ti mostro la mia adolescenza.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Conosci </a:t>
            </a: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il mio passato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per decodificare </a:t>
            </a: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il tuo presente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3 generazioni 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a confronto: raccontami la tua realtà. 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L’arte contemporanea come strumento di </a:t>
            </a: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connessione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Lezione 3.0: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l’ologramma digitale in uno spazio anacronistico.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Come </a:t>
            </a: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suona 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il passato?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Esterna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: visita guidata. </a:t>
            </a:r>
            <a:r>
              <a:rPr lang="it" sz="1100" u="sng">
                <a:solidFill>
                  <a:schemeClr val="hlink"/>
                </a:solidFill>
                <a:hlinkClick r:id="rId4"/>
              </a:rPr>
              <a:t>ADI Design Museum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- </a:t>
            </a:r>
            <a:r>
              <a:rPr lang="it" sz="1100" u="sng">
                <a:solidFill>
                  <a:schemeClr val="hlink"/>
                </a:solidFill>
                <a:hlinkClick r:id="rId5"/>
              </a:rPr>
              <a:t>Museo del Design Italiano | Triennale Milano</a:t>
            </a:r>
            <a:endParaRPr sz="13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Medium"/>
              <a:buAutoNum type="arabicPeriod"/>
            </a:pPr>
            <a:r>
              <a:rPr lang="it" sz="1300">
                <a:solidFill>
                  <a:srgbClr val="369DE8"/>
                </a:solidFill>
                <a:latin typeface="Nunito Medium"/>
                <a:ea typeface="Nunito Medium"/>
                <a:cs typeface="Nunito Medium"/>
                <a:sym typeface="Nunito Medium"/>
              </a:rPr>
              <a:t>Inversione </a:t>
            </a:r>
            <a:r>
              <a:rPr lang="it" sz="13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di ruolo.</a:t>
            </a:r>
            <a:endParaRPr sz="15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Most_satisfying_sounds_cute_old_telephone_️_shorts_sati_5CEUY4_Ri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100" y="2023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175" y="-1039000"/>
            <a:ext cx="9277076" cy="61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54100" y="3402200"/>
            <a:ext cx="8635800" cy="136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369DE8"/>
                </a:solidFill>
                <a:latin typeface="Impact"/>
                <a:ea typeface="Impact"/>
                <a:cs typeface="Impact"/>
                <a:sym typeface="Impact"/>
              </a:rPr>
              <a:t>GRAZIE PER L’ATTENZIONE - GRUPPO A ++</a:t>
            </a:r>
            <a:endParaRPr sz="2700">
              <a:solidFill>
                <a:srgbClr val="369DE8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Katia Macii: personale ufficio ATA - Rosaria Rizzo: Docente di inglese</a:t>
            </a:r>
            <a:endParaRPr sz="19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Brunella Baita: Docente di lettere - Laura Venturini:  Docente di arte</a:t>
            </a:r>
            <a:endParaRPr sz="19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Giuseppe Miccichè: Docente di </a:t>
            </a:r>
            <a:r>
              <a:rPr lang="it" sz="19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discipline</a:t>
            </a:r>
            <a:r>
              <a:rPr lang="it" sz="19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plastiche</a:t>
            </a:r>
            <a:endParaRPr sz="19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