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uYCC/8H4oN9Wo+CU1WjrZGAWU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3d012456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2b3d012456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9e11ac6f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9e11ac6f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d012456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2b3d012456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3d012456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2b3d012456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d012456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2b3d0124568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tempo del percorso didattico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b9e11ac6f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2b9e11ac6f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tempo del percorso didattico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3d0124568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2b3d0124568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3d012456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2b3d0124568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3d0124568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2b3d0124568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9e11ac6f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b9e11ac6f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ceodecastro.edu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une.oristano.it/it/servizi/servizio/Archivio-Storico-del-Comune-di-Oristano-00001/" TargetMode="External"/><Relationship Id="rId3" Type="http://schemas.openxmlformats.org/officeDocument/2006/relationships/hyperlink" Target="https://www.oristanoturismo.it/storia-citta-di-oristano/" TargetMode="External"/><Relationship Id="rId7" Type="http://schemas.openxmlformats.org/officeDocument/2006/relationships/hyperlink" Target="https://www.comune.oristano.it/it/citta-di-oristan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urismo.it/italia/scheda/oristano/arte/" TargetMode="External"/><Relationship Id="rId5" Type="http://schemas.openxmlformats.org/officeDocument/2006/relationships/hyperlink" Target="https://www.oristanoinfo.it/musei-e-mostre/" TargetMode="External"/><Relationship Id="rId4" Type="http://schemas.openxmlformats.org/officeDocument/2006/relationships/hyperlink" Target="https://www.oristanoinfo.it/la-storia-di-oristano/" TargetMode="External"/><Relationship Id="rId9" Type="http://schemas.openxmlformats.org/officeDocument/2006/relationships/hyperlink" Target="https://www.sardegnadigitallibrary.it/en/searc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ik.com/free-photos-vectors/soft-skill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razioniconnesse.it/site/it/0000/00/00/onlif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hyperlink" Target="https://scuoladigitale.istruzione.it/pnsd/ambiti/ambienti-e-strumenti/azione-6-linee-guida-per-politiche-attive-di-byod-bring-your-own-devic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roscuola.it/products/lappell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hyperlink" Target="https://www.cambridgeitaly.it/blog/coltivare-relazioni-nostra-class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b3d0124568_1_0"/>
          <p:cNvSpPr txBox="1">
            <a:spLocks noGrp="1"/>
          </p:cNvSpPr>
          <p:nvPr>
            <p:ph type="ctrTitle"/>
          </p:nvPr>
        </p:nvSpPr>
        <p:spPr>
          <a:xfrm>
            <a:off x="311700" y="164675"/>
            <a:ext cx="8832300" cy="26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 b="1">
                <a:solidFill>
                  <a:srgbClr val="4A86E8"/>
                </a:solidFill>
              </a:rPr>
              <a:t>HACKATHON: </a:t>
            </a:r>
            <a:endParaRPr b="1">
              <a:solidFill>
                <a:srgbClr val="4A86E8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 b="1">
                <a:solidFill>
                  <a:srgbClr val="4A86E8"/>
                </a:solidFill>
              </a:rPr>
              <a:t>LA SCUOLA DEL FUTURO</a:t>
            </a:r>
            <a:endParaRPr b="1">
              <a:solidFill>
                <a:srgbClr val="4A86E8"/>
              </a:solidFill>
            </a:endParaRPr>
          </a:p>
        </p:txBody>
      </p:sp>
      <p:sp>
        <p:nvSpPr>
          <p:cNvPr id="55" name="Google Shape;55;g2b3d0124568_1_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726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it" sz="1620" b="1" u="sng">
                <a:solidFill>
                  <a:schemeClr val="hlink"/>
                </a:solidFill>
                <a:hlinkClick r:id="rId3"/>
              </a:rPr>
              <a:t>19 e 20 febbraio </a:t>
            </a:r>
            <a:r>
              <a:rPr lang="it" sz="1620" b="1" u="sng">
                <a:solidFill>
                  <a:schemeClr val="hlink"/>
                </a:solidFill>
                <a:hlinkClick r:id="rId3"/>
              </a:rPr>
              <a:t>2024</a:t>
            </a:r>
            <a:endParaRPr sz="1620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it" sz="1620" b="1" u="sng">
                <a:solidFill>
                  <a:schemeClr val="hlink"/>
                </a:solidFill>
                <a:hlinkClick r:id="rId3"/>
              </a:rPr>
              <a:t>Istituto di Istruzione Superiore De Castro - Contini</a:t>
            </a:r>
            <a:endParaRPr sz="1620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it" sz="1620" b="1" u="sng">
                <a:solidFill>
                  <a:schemeClr val="hlink"/>
                </a:solidFill>
                <a:hlinkClick r:id="rId3"/>
              </a:rPr>
              <a:t>Oristano - Terralba</a:t>
            </a:r>
            <a:endParaRPr sz="1620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620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620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620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620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620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620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620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620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620" b="1"/>
          </a:p>
        </p:txBody>
      </p:sp>
      <p:pic>
        <p:nvPicPr>
          <p:cNvPr id="56" name="Google Shape;56;g2b3d0124568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7125" y="2834125"/>
            <a:ext cx="2526875" cy="250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9e11ac6f4_0_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SPUNTI CULTURALI E STORICI</a:t>
            </a:r>
            <a:endParaRPr/>
          </a:p>
        </p:txBody>
      </p:sp>
      <p:sp>
        <p:nvSpPr>
          <p:cNvPr id="113" name="Google Shape;113;g2b9e11ac6f4_0_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https://www.oristanoturismo.it/storia-citta-di-oristano/</a:t>
            </a:r>
            <a:r>
              <a:rPr lang="it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u="sng">
                <a:solidFill>
                  <a:schemeClr val="hlink"/>
                </a:solidFill>
                <a:hlinkClick r:id="rId4"/>
              </a:rPr>
              <a:t>https://www.oristanoinfo.it/la-storia-di-oristano/</a:t>
            </a:r>
            <a:r>
              <a:rPr lang="it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u="sng">
                <a:solidFill>
                  <a:schemeClr val="hlink"/>
                </a:solidFill>
                <a:hlinkClick r:id="rId5"/>
              </a:rPr>
              <a:t>https://www.oristanoinfo.it/musei-e-mostre/</a:t>
            </a:r>
            <a:r>
              <a:rPr lang="it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u="sng">
                <a:solidFill>
                  <a:schemeClr val="hlink"/>
                </a:solidFill>
                <a:hlinkClick r:id="rId6"/>
              </a:rPr>
              <a:t>https://www.turismo.it/italia/scheda/oristano/arte/</a:t>
            </a:r>
            <a:r>
              <a:rPr lang="it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u="sng">
                <a:solidFill>
                  <a:schemeClr val="hlink"/>
                </a:solidFill>
                <a:hlinkClick r:id="rId7"/>
              </a:rPr>
              <a:t>https://www.comune.oristano.it/it/citta-di-oristano/</a:t>
            </a:r>
            <a:r>
              <a:rPr lang="it"/>
              <a:t> </a:t>
            </a:r>
            <a:endParaRPr>
              <a:highlight>
                <a:srgbClr val="FFFF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u="sng">
                <a:solidFill>
                  <a:schemeClr val="hlink"/>
                </a:solidFill>
                <a:hlinkClick r:id="rId8"/>
              </a:rPr>
              <a:t>https://www.comune.oristano.it/it/servizi/servizio/Archivio-Storico-del-Comune-di-Oristano-00001/</a:t>
            </a:r>
            <a:r>
              <a:rPr lang="it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u="sng">
                <a:solidFill>
                  <a:schemeClr val="hlink"/>
                </a:solidFill>
                <a:hlinkClick r:id="rId9"/>
              </a:rPr>
              <a:t>https://www.sardegnadigitallibrary.it/en/search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575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 txBox="1"/>
          <p:nvPr/>
        </p:nvSpPr>
        <p:spPr>
          <a:xfrm>
            <a:off x="6298800" y="4670250"/>
            <a:ext cx="17736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u="sng">
                <a:solidFill>
                  <a:schemeClr val="hlink"/>
                </a:solidFill>
                <a:hlinkClick r:id="rId4"/>
              </a:rPr>
              <a:t>courtesy of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3d0124568_1_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746200" cy="44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t" sz="3800"/>
              <a:t>19 febbraio</a:t>
            </a:r>
            <a:endParaRPr sz="38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it" sz="3000"/>
              <a:t>14,00 accoglienza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it" sz="3000"/>
              <a:t>14,30 presentazione della sfida e divisione in gruppi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it" sz="3000"/>
              <a:t>16,00 fase di ideazione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it" sz="3000"/>
              <a:t>17,00 fase di scelta dell’attività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it" sz="3000"/>
              <a:t>18,15 buffet</a:t>
            </a:r>
            <a:endParaRPr sz="3000"/>
          </a:p>
        </p:txBody>
      </p:sp>
      <p:pic>
        <p:nvPicPr>
          <p:cNvPr id="62" name="Google Shape;62;g2b3d0124568_1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1375" y="1084450"/>
            <a:ext cx="3312625" cy="31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3d0124568_1_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315"/>
              <a:buNone/>
            </a:pPr>
            <a:r>
              <a:rPr lang="it" sz="3800"/>
              <a:t>20 febbraio</a:t>
            </a:r>
            <a:endParaRPr sz="38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 sz="3000"/>
              <a:t>14,00 accoglienza e ripresa dei lavori in gruppi</a:t>
            </a:r>
            <a:endParaRPr sz="30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 sz="3000"/>
              <a:t>14,30 definizione del prodotto</a:t>
            </a:r>
            <a:endParaRPr sz="30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 sz="3000"/>
              <a:t>16 coffee break</a:t>
            </a:r>
            <a:endParaRPr sz="30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 sz="3000"/>
              <a:t>16,30 pitch di ciascun gruppo</a:t>
            </a:r>
            <a:endParaRPr sz="30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 sz="3000"/>
              <a:t>17,30 nomina del gruppo vincitore </a:t>
            </a:r>
            <a:endParaRPr sz="30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 sz="3000"/>
              <a:t>18 Richiesta di impegno degli esperti</a:t>
            </a:r>
            <a:endParaRPr sz="3000"/>
          </a:p>
        </p:txBody>
      </p:sp>
      <p:pic>
        <p:nvPicPr>
          <p:cNvPr id="68" name="Google Shape;68;g2b3d0124568_1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9000" y="1919675"/>
            <a:ext cx="2008399" cy="200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3d0124568_1_6"/>
          <p:cNvSpPr txBox="1"/>
          <p:nvPr/>
        </p:nvSpPr>
        <p:spPr>
          <a:xfrm>
            <a:off x="1245300" y="435775"/>
            <a:ext cx="6771900" cy="4572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b="1">
                <a:solidFill>
                  <a:schemeClr val="dk2"/>
                </a:solidFill>
              </a:rPr>
              <a:t>CONSEGNA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2"/>
                </a:solidFill>
              </a:rPr>
              <a:t>In linea con l'Articolo 9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2"/>
                </a:solidFill>
              </a:rPr>
              <a:t>della Costituzione italiana: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b="1">
                <a:solidFill>
                  <a:schemeClr val="dk2"/>
                </a:solidFill>
              </a:rPr>
              <a:t>“</a:t>
            </a:r>
            <a:r>
              <a:rPr lang="it" sz="1800" b="1" i="1">
                <a:solidFill>
                  <a:schemeClr val="dk2"/>
                </a:solidFill>
              </a:rPr>
              <a:t>La Repubblica promuove lo sviluppo della cultura e la ricerca scientifica e tecnica. </a:t>
            </a:r>
            <a:endParaRPr sz="1800" b="1" i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b="1" i="1">
                <a:solidFill>
                  <a:schemeClr val="dk2"/>
                </a:solidFill>
              </a:rPr>
              <a:t>Tutela il paesaggio e il patrimonio storico e artistico della Nazione</a:t>
            </a:r>
            <a:r>
              <a:rPr lang="it" sz="1800" b="1">
                <a:solidFill>
                  <a:schemeClr val="dk2"/>
                </a:solidFill>
              </a:rPr>
              <a:t>”.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2"/>
                </a:solidFill>
              </a:rPr>
              <a:t>si  richiede la seguente attività: </a:t>
            </a:r>
            <a:r>
              <a:rPr lang="it" sz="1800">
                <a:solidFill>
                  <a:schemeClr val="accent1"/>
                </a:solidFill>
              </a:rPr>
              <a:t>progettazione di un percorso didattico</a:t>
            </a:r>
            <a:r>
              <a:rPr lang="it" sz="1800">
                <a:solidFill>
                  <a:schemeClr val="dk2"/>
                </a:solidFill>
              </a:rPr>
              <a:t> finalizzato alla creazione, in collaborazione </a:t>
            </a:r>
            <a:r>
              <a:rPr lang="it" sz="1800">
                <a:solidFill>
                  <a:schemeClr val="accent1"/>
                </a:solidFill>
              </a:rPr>
              <a:t>con i propri studenti,</a:t>
            </a:r>
            <a:r>
              <a:rPr lang="it" sz="1800">
                <a:solidFill>
                  <a:schemeClr val="dk2"/>
                </a:solidFill>
              </a:rPr>
              <a:t> di </a:t>
            </a:r>
            <a:r>
              <a:rPr lang="it" sz="1800">
                <a:solidFill>
                  <a:schemeClr val="accent1"/>
                </a:solidFill>
              </a:rPr>
              <a:t>un prodotto multimediale innovativo </a:t>
            </a:r>
            <a:r>
              <a:rPr lang="it" sz="1800">
                <a:solidFill>
                  <a:schemeClr val="dk2"/>
                </a:solidFill>
              </a:rPr>
              <a:t>che esplori, racconti e promuova la tradizione storico-culturale di Oristano.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Gli elaborati saranno presi in esame per una possibile inclusione nel piano didattico del 2024/25</a:t>
            </a:r>
            <a:r>
              <a:rPr lang="it" sz="1800">
                <a:solidFill>
                  <a:schemeClr val="accent1"/>
                </a:solidFill>
              </a:rPr>
              <a:t> e nel programma di eventi che si terranno ad Oristano, nei prossimi mesi.</a:t>
            </a: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9e11ac6f4_1_0"/>
          <p:cNvSpPr txBox="1"/>
          <p:nvPr/>
        </p:nvSpPr>
        <p:spPr>
          <a:xfrm>
            <a:off x="1284100" y="429075"/>
            <a:ext cx="6423000" cy="379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 b="1">
                <a:solidFill>
                  <a:schemeClr val="dk2"/>
                </a:solidFill>
              </a:rPr>
              <a:t>OBIETTIVI</a:t>
            </a:r>
            <a:endParaRPr sz="150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900">
                <a:solidFill>
                  <a:schemeClr val="dk2"/>
                </a:solidFill>
              </a:rPr>
              <a:t>Gli </a:t>
            </a:r>
            <a:r>
              <a:rPr lang="it" sz="1900">
                <a:solidFill>
                  <a:schemeClr val="accent1"/>
                </a:solidFill>
              </a:rPr>
              <a:t>obiettivi </a:t>
            </a:r>
            <a:r>
              <a:rPr lang="it" sz="1900">
                <a:solidFill>
                  <a:schemeClr val="dk2"/>
                </a:solidFill>
              </a:rPr>
              <a:t>del progetto sono quindi i seguenti:</a:t>
            </a:r>
            <a:endParaRPr sz="19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900">
                <a:solidFill>
                  <a:schemeClr val="dk2"/>
                </a:solidFill>
              </a:rPr>
              <a:t>- Esplorare la storia e la cultura di Oristano.</a:t>
            </a:r>
            <a:endParaRPr sz="19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900">
                <a:solidFill>
                  <a:schemeClr val="dk2"/>
                </a:solidFill>
              </a:rPr>
              <a:t>- Coinvolgere gli studenti nella creazione di contenuti multimediali (come video documentario, podcast tematici, guida virtuale interattiva, blog informativo…) che raccontino e diffondano la storia e la cultura di Oristano</a:t>
            </a:r>
            <a:endParaRPr sz="19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900">
                <a:solidFill>
                  <a:schemeClr val="dk2"/>
                </a:solidFill>
              </a:rPr>
              <a:t>- Promuovere il territorio di Oristano attraverso il prodotto multimediale.</a:t>
            </a:r>
            <a:endParaRPr sz="19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900">
                <a:solidFill>
                  <a:schemeClr val="dk2"/>
                </a:solidFill>
              </a:rPr>
              <a:t>- Sviluppare competenze trasversali e promuovere la collaborazione.</a:t>
            </a:r>
            <a:endParaRPr sz="19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3d0124568_1_24"/>
          <p:cNvSpPr txBox="1">
            <a:spLocks noGrp="1"/>
          </p:cNvSpPr>
          <p:nvPr>
            <p:ph type="title"/>
          </p:nvPr>
        </p:nvSpPr>
        <p:spPr>
          <a:xfrm>
            <a:off x="365150" y="423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120" b="1">
                <a:solidFill>
                  <a:schemeClr val="accent1"/>
                </a:solidFill>
              </a:rPr>
              <a:t>PRODOTTO INNOVATIVO</a:t>
            </a:r>
            <a:endParaRPr sz="3120" b="1">
              <a:solidFill>
                <a:schemeClr val="accent1"/>
              </a:solidFill>
            </a:endParaRPr>
          </a:p>
        </p:txBody>
      </p:sp>
      <p:sp>
        <p:nvSpPr>
          <p:cNvPr id="84" name="Google Shape;84;g2b3d0124568_1_24"/>
          <p:cNvSpPr txBox="1">
            <a:spLocks noGrp="1"/>
          </p:cNvSpPr>
          <p:nvPr>
            <p:ph type="body" idx="2"/>
          </p:nvPr>
        </p:nvSpPr>
        <p:spPr>
          <a:xfrm>
            <a:off x="4832400" y="1244700"/>
            <a:ext cx="3999900" cy="3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00"/>
          </a:p>
        </p:txBody>
      </p:sp>
      <p:pic>
        <p:nvPicPr>
          <p:cNvPr id="85" name="Google Shape;85;g2b3d0124568_1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1774" y="1784125"/>
            <a:ext cx="3674750" cy="278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b3d0124568_1_24"/>
          <p:cNvSpPr txBox="1"/>
          <p:nvPr/>
        </p:nvSpPr>
        <p:spPr>
          <a:xfrm>
            <a:off x="389375" y="1561775"/>
            <a:ext cx="3999900" cy="30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solidFill>
                  <a:schemeClr val="dk2"/>
                </a:solidFill>
              </a:rPr>
              <a:t>Cosa intendiamo?</a:t>
            </a:r>
            <a:endParaRPr sz="2300">
              <a:solidFill>
                <a:schemeClr val="dk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-"/>
            </a:pPr>
            <a:r>
              <a:rPr lang="it" sz="2300">
                <a:solidFill>
                  <a:schemeClr val="dk2"/>
                </a:solidFill>
              </a:rPr>
              <a:t>metodologia didattica</a:t>
            </a:r>
            <a:endParaRPr sz="2300">
              <a:solidFill>
                <a:schemeClr val="dk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-"/>
            </a:pPr>
            <a:r>
              <a:rPr lang="it" sz="2300">
                <a:solidFill>
                  <a:schemeClr val="dk2"/>
                </a:solidFill>
              </a:rPr>
              <a:t>intenzione relazionale</a:t>
            </a:r>
            <a:endParaRPr sz="2300">
              <a:solidFill>
                <a:schemeClr val="dk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-"/>
            </a:pPr>
            <a:r>
              <a:rPr lang="it" sz="2300">
                <a:solidFill>
                  <a:schemeClr val="dk2"/>
                </a:solidFill>
              </a:rPr>
              <a:t>strumenti digitali</a:t>
            </a:r>
            <a:endParaRPr sz="2300">
              <a:solidFill>
                <a:schemeClr val="dk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-"/>
            </a:pPr>
            <a:r>
              <a:rPr lang="it" sz="2300">
                <a:solidFill>
                  <a:schemeClr val="dk2"/>
                </a:solidFill>
              </a:rPr>
              <a:t>intelligenza artificiale </a:t>
            </a:r>
            <a:endParaRPr sz="23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solidFill>
                  <a:schemeClr val="dk2"/>
                </a:solidFill>
              </a:rPr>
              <a:t>(mostra Gaudì)</a:t>
            </a:r>
            <a:endParaRPr sz="23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3d0124568_1_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>
                <a:solidFill>
                  <a:srgbClr val="FF0000"/>
                </a:solidFill>
              </a:rPr>
              <a:t>SPUNTI DI RIFLESSIONE SUL DIGITALE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2" name="Google Shape;92;g2b3d0124568_1_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https://www.generazioniconnesse.it/site/it/0000/00/00/onlife/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it"/>
              <a:t>CONCETTO DI ONLIFE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it" u="sng">
                <a:solidFill>
                  <a:schemeClr val="hlink"/>
                </a:solidFill>
                <a:hlinkClick r:id="rId4"/>
              </a:rPr>
              <a:t>https://scuoladigitale.istruzione.it/pnsd/ambiti/ambienti-e-strumenti/azione-6-linee-guida-per-politiche-attive-di-byod-bring-your-own-device/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it"/>
              <a:t>PNSD, PIANO DEL MINISTERO CHE PREVEDE L’USO DEL DEVICE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pic>
        <p:nvPicPr>
          <p:cNvPr id="93" name="Google Shape;93;g2b3d0124568_1_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1500" y="901875"/>
            <a:ext cx="4762500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3d0124568_1_4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>
                <a:solidFill>
                  <a:srgbClr val="FF0000"/>
                </a:solidFill>
              </a:rPr>
              <a:t>LE RELAZIONI A SCUOLA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9" name="Google Shape;99;g2b3d0124568_1_4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https://centroscuola.it/products/lappello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it"/>
              <a:t>APPELLO, CHE SIGNIFICATO HA?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it" u="sng">
                <a:solidFill>
                  <a:schemeClr val="hlink"/>
                </a:solidFill>
                <a:hlinkClick r:id="rId4"/>
              </a:rPr>
              <a:t>https://www.cambridgeitaly.it/blog/coltivare-relazioni-nostra-classe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it"/>
              <a:t>PERCHÉ’ SONO IMPORTANTI LE RELAZIONI IN CLASSE?</a:t>
            </a:r>
            <a:endParaRPr/>
          </a:p>
        </p:txBody>
      </p:sp>
      <p:pic>
        <p:nvPicPr>
          <p:cNvPr id="100" name="Google Shape;100;g2b3d0124568_1_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7925" y="1073263"/>
            <a:ext cx="5719501" cy="3812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9e11ac6f4_0_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320" b="1">
                <a:highlight>
                  <a:srgbClr val="FFFF00"/>
                </a:highlight>
              </a:rPr>
              <a:t>COME IL PRODOTTO PUO’ COMUNICARE:</a:t>
            </a:r>
            <a:endParaRPr sz="2320" b="1">
              <a:highlight>
                <a:srgbClr val="FFFF00"/>
              </a:highlight>
            </a:endParaRPr>
          </a:p>
        </p:txBody>
      </p:sp>
      <p:sp>
        <p:nvSpPr>
          <p:cNvPr id="106" name="Google Shape;106;g2b9e11ac6f4_0_2"/>
          <p:cNvSpPr txBox="1">
            <a:spLocks noGrp="1"/>
          </p:cNvSpPr>
          <p:nvPr>
            <p:ph type="body" idx="1"/>
          </p:nvPr>
        </p:nvSpPr>
        <p:spPr>
          <a:xfrm>
            <a:off x="5721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ENTI DEL TERRITORIO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Fondazione Sa Sartiglia;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Dromos;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Consulta Giovani Oristano;</a:t>
            </a:r>
            <a:endParaRPr sz="1600"/>
          </a:p>
        </p:txBody>
      </p:sp>
      <p:sp>
        <p:nvSpPr>
          <p:cNvPr id="107" name="Google Shape;107;g2b9e11ac6f4_0_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EVENTI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ConnEtica;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Monumenti Aperti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Sartiglia;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495</Words>
  <Application>Microsoft Office PowerPoint</Application>
  <PresentationFormat>Presentazione su schermo (16:9)</PresentationFormat>
  <Paragraphs>90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HACKATHON:  LA SCUOLA DEL FUTURO</vt:lpstr>
      <vt:lpstr>19 febbraio 14,00 accoglienza 14,30 presentazione della sfida e divisione in gruppi 16,00 fase di ideazione 17,00 fase di scelta dell’attività 18,15 buffet</vt:lpstr>
      <vt:lpstr>20 febbraio 14,00 accoglienza e ripresa dei lavori in gruppi 14,30 definizione del prodotto 16 coffee break 16,30 pitch di ciascun gruppo 17,30 nomina del gruppo vincitore  18 Richiesta di impegno degli esperti</vt:lpstr>
      <vt:lpstr>Presentazione standard di PowerPoint</vt:lpstr>
      <vt:lpstr>Presentazione standard di PowerPoint</vt:lpstr>
      <vt:lpstr>PRODOTTO INNOVATIVO</vt:lpstr>
      <vt:lpstr>SPUNTI DI RIFLESSIONE SUL DIGITALE</vt:lpstr>
      <vt:lpstr>LE RELAZIONI A SCUOLA</vt:lpstr>
      <vt:lpstr>COME IL PRODOTTO PUO’ COMUNICARE:</vt:lpstr>
      <vt:lpstr>SPUNTI CULTURALI E STORICI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HACKATHON:  LA SCUOLA DEL FUTURO</dc:title>
  <dc:creator>Simona</dc:creator>
  <cp:lastModifiedBy>SIMONA MICHELON</cp:lastModifiedBy>
  <cp:revision>2</cp:revision>
  <dcterms:modified xsi:type="dcterms:W3CDTF">2024-02-19T14:07:37Z</dcterms:modified>
</cp:coreProperties>
</file>